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-3504" y="-18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26592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60960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THE DEM FILE OF .BIL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0016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6172200"/>
            <a:ext cx="7543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EXPORT IT TO 2D_V8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60960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SAVE IT TO 2D_V7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8778238" cy="54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57150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THE FILE IN V7 AND READY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9154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2264229" y="762000"/>
            <a:ext cx="990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5943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CONTOUR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133600" y="1447800"/>
            <a:ext cx="533400" cy="449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1350660" y="956280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19200" y="1413480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19200" y="2057400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00800" y="4572000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208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59436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 PROCESS WILL START. IT WILL TAKE 5 TO 10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0" y="60198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CONTOUR WILL BE GENERATED AS PER REQS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0" y="914400"/>
            <a:ext cx="990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1600200" y="1143000"/>
            <a:ext cx="1219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60198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CHOOSE PROJ PARAMETER OF YOUR MAP SHEET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6927"/>
            <a:ext cx="9010997" cy="56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60960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THE .DXF IN MICROSTATION V8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0"/>
          <a:stretch/>
        </p:blipFill>
        <p:spPr bwMode="auto">
          <a:xfrm>
            <a:off x="0" y="0"/>
            <a:ext cx="8991600" cy="625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6368534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WILL OPEN AS 3D  FILE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69</Words>
  <Application>Microsoft Office PowerPoint</Application>
  <PresentationFormat>On-screen Show (4:3)</PresentationFormat>
  <Paragraphs>10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dtdb7</dc:creator>
  <cp:lastModifiedBy>dtdb7</cp:lastModifiedBy>
  <cp:revision>7</cp:revision>
  <dcterms:created xsi:type="dcterms:W3CDTF">2006-08-16T00:00:00Z</dcterms:created>
  <dcterms:modified xsi:type="dcterms:W3CDTF">2019-07-19T08:31:14Z</dcterms:modified>
</cp:coreProperties>
</file>